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4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8000"/>
    <a:srgbClr val="C49500"/>
    <a:srgbClr val="FABE00"/>
    <a:srgbClr val="92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6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2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5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7670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0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353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14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060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3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3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7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3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7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8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8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5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3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A36231-AE94-4ED6-B142-4CC9D61EBAD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D8B8D6-2A89-44A0-AAD0-F1FF89B4E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4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ch127@eduekb.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bg2">
                <a:tint val="97000"/>
                <a:hueMod val="92000"/>
                <a:satMod val="169000"/>
                <a:lumMod val="164000"/>
              </a:schemeClr>
            </a:gs>
            <a:gs pos="64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1312" y="174625"/>
            <a:ext cx="7503173" cy="1320067"/>
          </a:xfrm>
          <a:solidFill>
            <a:schemeClr val="accent1">
              <a:alpha val="63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dirty="0" smtClean="0">
                <a:latin typeface="Bahnschrift SemiBold" panose="020B0502040204020203" pitchFamily="34" charset="0"/>
              </a:rPr>
              <a:t/>
            </a:r>
            <a:br>
              <a:rPr lang="ru-RU" dirty="0" smtClean="0">
                <a:latin typeface="Bahnschrift SemiBold" panose="020B0502040204020203" pitchFamily="34" charset="0"/>
              </a:rPr>
            </a:br>
            <a:r>
              <a:rPr lang="ru-RU" sz="6000" dirty="0" smtClean="0">
                <a:latin typeface="Bahnschrift SemiBold" panose="020B0502040204020203" pitchFamily="34" charset="0"/>
              </a:rPr>
              <a:t>МБОУ СОШ № 127 </a:t>
            </a:r>
            <a:br>
              <a:rPr lang="ru-RU" sz="6000" dirty="0" smtClean="0">
                <a:latin typeface="Bahnschrift SemiBold" panose="020B0502040204020203" pitchFamily="34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12" y="1890345"/>
            <a:ext cx="7906233" cy="444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69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05" y="125086"/>
            <a:ext cx="990216" cy="1249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4297" y="288252"/>
            <a:ext cx="5187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Школьная жизнь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30384" r="18782" b="15769"/>
          <a:stretch/>
        </p:blipFill>
        <p:spPr>
          <a:xfrm>
            <a:off x="447961" y="1637040"/>
            <a:ext cx="3622877" cy="227785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11529" r="3597"/>
          <a:stretch/>
        </p:blipFill>
        <p:spPr>
          <a:xfrm>
            <a:off x="4333309" y="4094240"/>
            <a:ext cx="3578469" cy="258520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0" r="21667" b="10513"/>
          <a:stretch/>
        </p:blipFill>
        <p:spPr>
          <a:xfrm>
            <a:off x="7911778" y="1581425"/>
            <a:ext cx="4192300" cy="23311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5527" r="25000" b="6011"/>
          <a:stretch/>
        </p:blipFill>
        <p:spPr>
          <a:xfrm rot="5400000">
            <a:off x="4548421" y="95868"/>
            <a:ext cx="2885771" cy="32705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t="23147" r="15952"/>
          <a:stretch/>
        </p:blipFill>
        <p:spPr>
          <a:xfrm>
            <a:off x="447961" y="4140309"/>
            <a:ext cx="3165677" cy="253913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6454" y="4094240"/>
            <a:ext cx="3446940" cy="258520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7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3" y="445679"/>
            <a:ext cx="3821092" cy="481095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 flipH="1">
            <a:off x="4835769" y="1142998"/>
            <a:ext cx="7145216" cy="341632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  <a:r>
              <a:rPr lang="ru-RU" b="1" dirty="0" smtClean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620050   г. Екатеринбург,</a:t>
            </a:r>
          </a:p>
          <a:p>
            <a:pPr algn="just"/>
            <a:r>
              <a:rPr lang="ru-RU" b="1" dirty="0" smtClean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ул. Акулова, 29 </a:t>
            </a:r>
            <a:r>
              <a:rPr lang="en-US" b="1" dirty="0" smtClean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b="1" dirty="0" smtClean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A8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+7 (343) 322-07-50</a:t>
            </a:r>
            <a:endParaRPr lang="ru-RU" b="1" dirty="0" smtClean="0">
              <a:solidFill>
                <a:srgbClr val="A8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ru-RU" b="1" dirty="0" smtClean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smtClean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soch127@eduekb.ru</a:t>
            </a:r>
            <a:endParaRPr lang="en-US" b="1" dirty="0" smtClean="0">
              <a:solidFill>
                <a:srgbClr val="A8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dirty="0" smtClean="0">
              <a:solidFill>
                <a:srgbClr val="A8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Учредители образовательной организации:</a:t>
            </a:r>
          </a:p>
          <a:p>
            <a:r>
              <a:rPr lang="ru-RU" b="1" dirty="0" smtClean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Администрации г. Екатеринбурга</a:t>
            </a:r>
          </a:p>
          <a:p>
            <a:pPr algn="just"/>
            <a:r>
              <a:rPr lang="ru-RU" b="1" dirty="0" smtClean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+7(343) 304-12-51</a:t>
            </a:r>
          </a:p>
          <a:p>
            <a:pPr algn="just"/>
            <a:endParaRPr lang="ru-RU" b="1" dirty="0" smtClean="0">
              <a:solidFill>
                <a:srgbClr val="A8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620014, г. Екатеринбург, ул. Ленина, 24а</a:t>
            </a:r>
          </a:p>
          <a:p>
            <a:pPr algn="just"/>
            <a:r>
              <a:rPr lang="ru-RU" b="1" dirty="0" smtClean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https://екатеринбург.рф/жителям/образование</a:t>
            </a:r>
          </a:p>
          <a:p>
            <a:pPr algn="just"/>
            <a:r>
              <a:rPr lang="ru-RU" b="1" dirty="0" smtClean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https://екатеринбург.рф/справка/приемная</a:t>
            </a:r>
            <a:endParaRPr lang="ru-RU" b="1" dirty="0">
              <a:solidFill>
                <a:srgbClr val="A8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5276" y="266366"/>
            <a:ext cx="77548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Режим работы школы:</a:t>
            </a:r>
          </a:p>
          <a:p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Начало занятий с 08.00 часов утра;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Занятия ведутся в две смены;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Пятидневная учебная неделя 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Уроки продолжительностью 40 минут;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перемены между уроками 10-15 минут;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продолжительность учебного года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33-35 недель;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39" y="266366"/>
            <a:ext cx="1608831" cy="20255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10455" r="5574" b="6351"/>
          <a:stretch/>
        </p:blipFill>
        <p:spPr>
          <a:xfrm>
            <a:off x="4220307" y="3626896"/>
            <a:ext cx="4624754" cy="2977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1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2" y="134098"/>
            <a:ext cx="1346013" cy="169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05808" y="1336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582" y="2110209"/>
            <a:ext cx="5272418" cy="37548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Лицензирование и аккредитация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Лицензия на право ведения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деятельности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бессрочная от 16.02.2011 г.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(серия 66  № 0000163) </a:t>
            </a: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Свидетельство о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аккредитации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8355 от 22.05.2015 г.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(серия 66АО1 № 0001663),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срок до 22 мая 2027 года</a:t>
            </a: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t="-6357" r="1087" b="5671"/>
          <a:stretch/>
        </p:blipFill>
        <p:spPr>
          <a:xfrm>
            <a:off x="6075486" y="861647"/>
            <a:ext cx="5301762" cy="468306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2" y="134097"/>
            <a:ext cx="1569521" cy="197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1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871" y="2491492"/>
            <a:ext cx="46311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Общая численность учащихся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1107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39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класса-комплекта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6" y="751831"/>
            <a:ext cx="6731976" cy="50489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4" y="110943"/>
            <a:ext cx="1610269" cy="20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9430" y="1758104"/>
            <a:ext cx="74822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ПЛАТНЫЕ ОБРАЗОВАТЕЛЬНЫЕ УСЛУГИ 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«Умники и умницы»  для начальной школы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«Ступеньки роста»    для начальной школы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ИЗО «Золотая кисть»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«Дзюдо»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Английский язык "АВС"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Обучение игре на гитаре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«Вокал»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«Разговорный испанский»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8" y="136963"/>
            <a:ext cx="1610553" cy="20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7" y="190532"/>
            <a:ext cx="1566808" cy="1975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6193" y="550584"/>
            <a:ext cx="76306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Достижения наших учащихся: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школьного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этапа 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Всероссийской олимпиады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Школьников.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Ансамбль  «Маленькая Ак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Шоола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стали Лауреатами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степени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международном конкурсе «Берега надежды»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Сборная юношей нашей школы, на городских соревнованиях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школьной волейбольной лиги  заняла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место.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7179" r="20994" b="21538"/>
          <a:stretch/>
        </p:blipFill>
        <p:spPr>
          <a:xfrm>
            <a:off x="213057" y="4106008"/>
            <a:ext cx="3357029" cy="243351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" t="520" r="231" b="26966"/>
          <a:stretch/>
        </p:blipFill>
        <p:spPr>
          <a:xfrm>
            <a:off x="3949607" y="4203494"/>
            <a:ext cx="4312121" cy="223854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13692" r="14004"/>
          <a:stretch/>
        </p:blipFill>
        <p:spPr>
          <a:xfrm>
            <a:off x="8641249" y="4015272"/>
            <a:ext cx="3332286" cy="252425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55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4162" y="472167"/>
            <a:ext cx="104013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Кадровый потенциал нашей школы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Общая численность педагогов –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 человека;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возраст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43 года;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учителя высшей и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67%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первой категории;</a:t>
            </a:r>
          </a:p>
          <a:p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Задорожная Екатерина Валентиновна  Зам. директора по УД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Учитель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русского языка и литературы</a:t>
            </a:r>
          </a:p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Киселева Юлия Алексеевна                   Зам. директора по УД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Учитель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русского языка и литературы</a:t>
            </a:r>
          </a:p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Шайбу Ольга Николаевна                       Зам. директора по УД  Учитель английского языка</a:t>
            </a:r>
          </a:p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Ганькина Марина Игоревна                    Зам. директора по УД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Учитель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начальной школы</a:t>
            </a:r>
          </a:p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Жмыхова Ольга Степановна 	 Зам. директора по ПР</a:t>
            </a:r>
          </a:p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Садыкова Диана Валерьевна 	 Зам. директора по ВР </a:t>
            </a:r>
          </a:p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Симанова Евгения Сергеевна	 Зам. директора по АХЧ Учитель информатики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88" y="128986"/>
            <a:ext cx="1397129" cy="17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76" y="77412"/>
            <a:ext cx="1402202" cy="176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8554" y="307529"/>
            <a:ext cx="794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Открытие стадиона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"/>
          <a:stretch/>
        </p:blipFill>
        <p:spPr>
          <a:xfrm>
            <a:off x="8833338" y="4446491"/>
            <a:ext cx="3217985" cy="21699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450"/>
          <a:stretch/>
        </p:blipFill>
        <p:spPr>
          <a:xfrm>
            <a:off x="163476" y="4446491"/>
            <a:ext cx="3035630" cy="194377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0" b="4095"/>
          <a:stretch/>
        </p:blipFill>
        <p:spPr>
          <a:xfrm>
            <a:off x="6717637" y="677923"/>
            <a:ext cx="4589271" cy="303456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" b="19345"/>
          <a:stretch/>
        </p:blipFill>
        <p:spPr>
          <a:xfrm>
            <a:off x="3384715" y="4352693"/>
            <a:ext cx="4959185" cy="23575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b="5890"/>
          <a:stretch/>
        </p:blipFill>
        <p:spPr>
          <a:xfrm>
            <a:off x="1771890" y="1457466"/>
            <a:ext cx="4042871" cy="25751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2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281</TotalTime>
  <Words>333</Words>
  <Application>Microsoft Office PowerPoint</Application>
  <PresentationFormat>Широкоэкранный</PresentationFormat>
  <Paragraphs>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Bahnschrift SemiBold</vt:lpstr>
      <vt:lpstr>Century Gothic</vt:lpstr>
      <vt:lpstr>Wingdings 3</vt:lpstr>
      <vt:lpstr>Сектор</vt:lpstr>
      <vt:lpstr> МБОУ СОШ № 127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laris</dc:creator>
  <cp:lastModifiedBy>laris</cp:lastModifiedBy>
  <cp:revision>26</cp:revision>
  <dcterms:created xsi:type="dcterms:W3CDTF">2024-04-01T17:05:00Z</dcterms:created>
  <dcterms:modified xsi:type="dcterms:W3CDTF">2024-04-05T17:35:50Z</dcterms:modified>
</cp:coreProperties>
</file>